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 Bold" charset="1" panose="020B0803030501040103"/>
      <p:regular r:id="rId15"/>
    </p:embeddedFont>
    <p:embeddedFont>
      <p:font typeface="Glacial Indifference" charset="1" panose="00000000000000000000"/>
      <p:regular r:id="rId16"/>
    </p:embeddedFont>
    <p:embeddedFont>
      <p:font typeface="Cinzel Decorative Bold" charset="1" panose="00000800000000000000"/>
      <p:regular r:id="rId17"/>
    </p:embeddedFont>
    <p:embeddedFont>
      <p:font typeface="Cinzel Decorative" charset="1" panose="00000500000000000000"/>
      <p:regular r:id="rId18"/>
    </p:embeddedFont>
    <p:embeddedFont>
      <p:font typeface="Brittany" charset="1" panose="00000000000000000000"/>
      <p:regular r:id="rId19"/>
    </p:embeddedFont>
    <p:embeddedFont>
      <p:font typeface="Moontime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27" y="0"/>
            <a:ext cx="18591047" cy="10287000"/>
          </a:xfrm>
          <a:custGeom>
            <a:avLst/>
            <a:gdLst/>
            <a:ahLst/>
            <a:cxnLst/>
            <a:rect r="r" b="b" t="t" l="l"/>
            <a:pathLst>
              <a:path h="10287000" w="18591047">
                <a:moveTo>
                  <a:pt x="0" y="0"/>
                </a:moveTo>
                <a:lnTo>
                  <a:pt x="18591048" y="0"/>
                </a:lnTo>
                <a:lnTo>
                  <a:pt x="1859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144" r="-13039" b="-52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00" y="-8381774"/>
            <a:ext cx="19533096" cy="19533096"/>
          </a:xfrm>
          <a:custGeom>
            <a:avLst/>
            <a:gdLst/>
            <a:ahLst/>
            <a:cxnLst/>
            <a:rect r="r" b="b" t="t" l="l"/>
            <a:pathLst>
              <a:path h="19533096" w="19533096">
                <a:moveTo>
                  <a:pt x="0" y="0"/>
                </a:moveTo>
                <a:lnTo>
                  <a:pt x="19533095" y="0"/>
                </a:lnTo>
                <a:lnTo>
                  <a:pt x="19533095" y="19533096"/>
                </a:lnTo>
                <a:lnTo>
                  <a:pt x="0" y="1953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512" y="-275143"/>
            <a:ext cx="18725333" cy="10837286"/>
          </a:xfrm>
          <a:custGeom>
            <a:avLst/>
            <a:gdLst/>
            <a:ahLst/>
            <a:cxnLst/>
            <a:rect r="r" b="b" t="t" l="l"/>
            <a:pathLst>
              <a:path h="10837286" w="18725333">
                <a:moveTo>
                  <a:pt x="0" y="0"/>
                </a:moveTo>
                <a:lnTo>
                  <a:pt x="18725333" y="0"/>
                </a:lnTo>
                <a:lnTo>
                  <a:pt x="18725333" y="10837286"/>
                </a:lnTo>
                <a:lnTo>
                  <a:pt x="0" y="1083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6648" y="6502430"/>
            <a:ext cx="9503413" cy="6365145"/>
          </a:xfrm>
          <a:custGeom>
            <a:avLst/>
            <a:gdLst/>
            <a:ahLst/>
            <a:cxnLst/>
            <a:rect r="r" b="b" t="t" l="l"/>
            <a:pathLst>
              <a:path h="6365145" w="9503413">
                <a:moveTo>
                  <a:pt x="0" y="0"/>
                </a:moveTo>
                <a:lnTo>
                  <a:pt x="9503412" y="0"/>
                </a:lnTo>
                <a:lnTo>
                  <a:pt x="9503412" y="6365145"/>
                </a:lnTo>
                <a:lnTo>
                  <a:pt x="0" y="636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1822" t="-13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18997"/>
            <a:ext cx="9676648" cy="6448578"/>
          </a:xfrm>
          <a:custGeom>
            <a:avLst/>
            <a:gdLst/>
            <a:ahLst/>
            <a:cxnLst/>
            <a:rect r="r" b="b" t="t" l="l"/>
            <a:pathLst>
              <a:path h="6448578" w="9676648">
                <a:moveTo>
                  <a:pt x="0" y="0"/>
                </a:moveTo>
                <a:lnTo>
                  <a:pt x="9676648" y="0"/>
                </a:lnTo>
                <a:lnTo>
                  <a:pt x="9676648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189" y="108191"/>
            <a:ext cx="1529809" cy="1529809"/>
          </a:xfrm>
          <a:custGeom>
            <a:avLst/>
            <a:gdLst/>
            <a:ahLst/>
            <a:cxnLst/>
            <a:rect r="r" b="b" t="t" l="l"/>
            <a:pathLst>
              <a:path h="1529809" w="1529809">
                <a:moveTo>
                  <a:pt x="0" y="0"/>
                </a:moveTo>
                <a:lnTo>
                  <a:pt x="1529809" y="0"/>
                </a:lnTo>
                <a:lnTo>
                  <a:pt x="1529809" y="1529809"/>
                </a:lnTo>
                <a:lnTo>
                  <a:pt x="0" y="152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65" y="-81139"/>
            <a:ext cx="1908470" cy="1908470"/>
          </a:xfrm>
          <a:custGeom>
            <a:avLst/>
            <a:gdLst/>
            <a:ahLst/>
            <a:cxnLst/>
            <a:rect r="r" b="b" t="t" l="l"/>
            <a:pathLst>
              <a:path h="1908470" w="1908470">
                <a:moveTo>
                  <a:pt x="0" y="0"/>
                </a:moveTo>
                <a:lnTo>
                  <a:pt x="1908470" y="0"/>
                </a:lnTo>
                <a:lnTo>
                  <a:pt x="1908470" y="1908469"/>
                </a:lnTo>
                <a:lnTo>
                  <a:pt x="0" y="1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82935" y="2917797"/>
            <a:ext cx="11593614" cy="5908933"/>
          </a:xfrm>
          <a:custGeom>
            <a:avLst/>
            <a:gdLst/>
            <a:ahLst/>
            <a:cxnLst/>
            <a:rect r="r" b="b" t="t" l="l"/>
            <a:pathLst>
              <a:path h="5908933" w="11593614">
                <a:moveTo>
                  <a:pt x="0" y="0"/>
                </a:moveTo>
                <a:lnTo>
                  <a:pt x="11593614" y="0"/>
                </a:lnTo>
                <a:lnTo>
                  <a:pt x="11593614" y="5908933"/>
                </a:lnTo>
                <a:lnTo>
                  <a:pt x="0" y="59089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6" t="0" r="-23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20575" y="2897188"/>
            <a:ext cx="11593614" cy="5908933"/>
          </a:xfrm>
          <a:custGeom>
            <a:avLst/>
            <a:gdLst/>
            <a:ahLst/>
            <a:cxnLst/>
            <a:rect r="r" b="b" t="t" l="l"/>
            <a:pathLst>
              <a:path h="5908933" w="11593614">
                <a:moveTo>
                  <a:pt x="0" y="0"/>
                </a:moveTo>
                <a:lnTo>
                  <a:pt x="11593614" y="0"/>
                </a:lnTo>
                <a:lnTo>
                  <a:pt x="11593614" y="5908933"/>
                </a:lnTo>
                <a:lnTo>
                  <a:pt x="0" y="59089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6" t="0" r="-23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82740" y="4491992"/>
            <a:ext cx="4337997" cy="2760543"/>
          </a:xfrm>
          <a:custGeom>
            <a:avLst/>
            <a:gdLst/>
            <a:ahLst/>
            <a:cxnLst/>
            <a:rect r="r" b="b" t="t" l="l"/>
            <a:pathLst>
              <a:path h="2760543" w="4337997">
                <a:moveTo>
                  <a:pt x="0" y="0"/>
                </a:moveTo>
                <a:lnTo>
                  <a:pt x="4337997" y="0"/>
                </a:lnTo>
                <a:lnTo>
                  <a:pt x="4337997" y="2760543"/>
                </a:lnTo>
                <a:lnTo>
                  <a:pt x="0" y="2760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700000">
            <a:off x="678142" y="2922065"/>
            <a:ext cx="3209197" cy="828556"/>
          </a:xfrm>
          <a:custGeom>
            <a:avLst/>
            <a:gdLst/>
            <a:ahLst/>
            <a:cxnLst/>
            <a:rect r="r" b="b" t="t" l="l"/>
            <a:pathLst>
              <a:path h="828556" w="3209197">
                <a:moveTo>
                  <a:pt x="0" y="0"/>
                </a:moveTo>
                <a:lnTo>
                  <a:pt x="3209197" y="0"/>
                </a:lnTo>
                <a:lnTo>
                  <a:pt x="3209197" y="828556"/>
                </a:lnTo>
                <a:lnTo>
                  <a:pt x="0" y="828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977514">
            <a:off x="14676826" y="2951141"/>
            <a:ext cx="3209197" cy="828556"/>
          </a:xfrm>
          <a:custGeom>
            <a:avLst/>
            <a:gdLst/>
            <a:ahLst/>
            <a:cxnLst/>
            <a:rect r="r" b="b" t="t" l="l"/>
            <a:pathLst>
              <a:path h="828556" w="3209197">
                <a:moveTo>
                  <a:pt x="0" y="0"/>
                </a:moveTo>
                <a:lnTo>
                  <a:pt x="3209197" y="0"/>
                </a:lnTo>
                <a:lnTo>
                  <a:pt x="3209197" y="828557"/>
                </a:lnTo>
                <a:lnTo>
                  <a:pt x="0" y="828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00000">
            <a:off x="15009591" y="7571714"/>
            <a:ext cx="3209197" cy="828556"/>
          </a:xfrm>
          <a:custGeom>
            <a:avLst/>
            <a:gdLst/>
            <a:ahLst/>
            <a:cxnLst/>
            <a:rect r="r" b="b" t="t" l="l"/>
            <a:pathLst>
              <a:path h="828556" w="3209197">
                <a:moveTo>
                  <a:pt x="0" y="0"/>
                </a:moveTo>
                <a:lnTo>
                  <a:pt x="3209197" y="0"/>
                </a:lnTo>
                <a:lnTo>
                  <a:pt x="3209197" y="828556"/>
                </a:lnTo>
                <a:lnTo>
                  <a:pt x="0" y="828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139641">
            <a:off x="1076169" y="8052888"/>
            <a:ext cx="3209197" cy="828556"/>
          </a:xfrm>
          <a:custGeom>
            <a:avLst/>
            <a:gdLst/>
            <a:ahLst/>
            <a:cxnLst/>
            <a:rect r="r" b="b" t="t" l="l"/>
            <a:pathLst>
              <a:path h="828556" w="3209197">
                <a:moveTo>
                  <a:pt x="0" y="0"/>
                </a:moveTo>
                <a:lnTo>
                  <a:pt x="3209197" y="0"/>
                </a:lnTo>
                <a:lnTo>
                  <a:pt x="3209197" y="828556"/>
                </a:lnTo>
                <a:lnTo>
                  <a:pt x="0" y="828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22754" y="-63158"/>
            <a:ext cx="11551616" cy="197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3"/>
              </a:lnSpc>
            </a:pPr>
            <a:r>
              <a:rPr lang="en-US" b="true" sz="11559">
                <a:solidFill>
                  <a:srgbClr val="EBE6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</a:t>
            </a:r>
            <a:r>
              <a:rPr lang="en-US" b="true" sz="11559">
                <a:solidFill>
                  <a:srgbClr val="EBE6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d. Ship. Win.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90148" y="1813532"/>
            <a:ext cx="10816828" cy="83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50</a:t>
            </a:r>
            <a:r>
              <a:rPr lang="en-US" sz="49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Hours. One Goal. Infinite Possibilities.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73929" y="3204754"/>
            <a:ext cx="5405438" cy="96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4"/>
              </a:lnSpc>
            </a:pPr>
            <a:r>
              <a:rPr lang="en-US" b="true" sz="5624">
                <a:solidFill>
                  <a:srgbClr val="1E2641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TEAM DETAILS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35283" y="4404708"/>
            <a:ext cx="4261396" cy="358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1"/>
              </a:lnSpc>
            </a:pPr>
            <a:r>
              <a:rPr lang="en-US" sz="33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:</a:t>
            </a:r>
          </a:p>
          <a:p>
            <a:pPr algn="l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  <a:r>
              <a:rPr lang="en-US" sz="33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leader name:</a:t>
            </a:r>
          </a:p>
          <a:p>
            <a:pPr algn="l">
              <a:lnSpc>
                <a:spcPts val="4731"/>
              </a:lnSpc>
            </a:pPr>
            <a:r>
              <a:rPr lang="en-US" sz="33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731"/>
              </a:lnSpc>
            </a:pPr>
            <a:r>
              <a:rPr lang="en-US" sz="33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statement: </a:t>
            </a:r>
          </a:p>
          <a:p>
            <a:pPr algn="l">
              <a:lnSpc>
                <a:spcPts val="473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27" y="0"/>
            <a:ext cx="18591047" cy="10287000"/>
          </a:xfrm>
          <a:custGeom>
            <a:avLst/>
            <a:gdLst/>
            <a:ahLst/>
            <a:cxnLst/>
            <a:rect r="r" b="b" t="t" l="l"/>
            <a:pathLst>
              <a:path h="10287000" w="18591047">
                <a:moveTo>
                  <a:pt x="0" y="0"/>
                </a:moveTo>
                <a:lnTo>
                  <a:pt x="18591048" y="0"/>
                </a:lnTo>
                <a:lnTo>
                  <a:pt x="1859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144" r="-13039" b="-52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00" y="-8381774"/>
            <a:ext cx="19533096" cy="19533096"/>
          </a:xfrm>
          <a:custGeom>
            <a:avLst/>
            <a:gdLst/>
            <a:ahLst/>
            <a:cxnLst/>
            <a:rect r="r" b="b" t="t" l="l"/>
            <a:pathLst>
              <a:path h="19533096" w="19533096">
                <a:moveTo>
                  <a:pt x="0" y="0"/>
                </a:moveTo>
                <a:lnTo>
                  <a:pt x="19533095" y="0"/>
                </a:lnTo>
                <a:lnTo>
                  <a:pt x="19533095" y="19533096"/>
                </a:lnTo>
                <a:lnTo>
                  <a:pt x="0" y="1953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512" y="-275143"/>
            <a:ext cx="18725333" cy="10837286"/>
          </a:xfrm>
          <a:custGeom>
            <a:avLst/>
            <a:gdLst/>
            <a:ahLst/>
            <a:cxnLst/>
            <a:rect r="r" b="b" t="t" l="l"/>
            <a:pathLst>
              <a:path h="10837286" w="18725333">
                <a:moveTo>
                  <a:pt x="0" y="0"/>
                </a:moveTo>
                <a:lnTo>
                  <a:pt x="18725333" y="0"/>
                </a:lnTo>
                <a:lnTo>
                  <a:pt x="18725333" y="10837286"/>
                </a:lnTo>
                <a:lnTo>
                  <a:pt x="0" y="1083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6648" y="6502430"/>
            <a:ext cx="9503413" cy="6365145"/>
          </a:xfrm>
          <a:custGeom>
            <a:avLst/>
            <a:gdLst/>
            <a:ahLst/>
            <a:cxnLst/>
            <a:rect r="r" b="b" t="t" l="l"/>
            <a:pathLst>
              <a:path h="6365145" w="9503413">
                <a:moveTo>
                  <a:pt x="0" y="0"/>
                </a:moveTo>
                <a:lnTo>
                  <a:pt x="9503412" y="0"/>
                </a:lnTo>
                <a:lnTo>
                  <a:pt x="9503412" y="6365145"/>
                </a:lnTo>
                <a:lnTo>
                  <a:pt x="0" y="636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1822" t="-13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18997"/>
            <a:ext cx="9676648" cy="6448578"/>
          </a:xfrm>
          <a:custGeom>
            <a:avLst/>
            <a:gdLst/>
            <a:ahLst/>
            <a:cxnLst/>
            <a:rect r="r" b="b" t="t" l="l"/>
            <a:pathLst>
              <a:path h="6448578" w="9676648">
                <a:moveTo>
                  <a:pt x="0" y="0"/>
                </a:moveTo>
                <a:lnTo>
                  <a:pt x="9676648" y="0"/>
                </a:lnTo>
                <a:lnTo>
                  <a:pt x="9676648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189" y="108191"/>
            <a:ext cx="1529809" cy="1529809"/>
          </a:xfrm>
          <a:custGeom>
            <a:avLst/>
            <a:gdLst/>
            <a:ahLst/>
            <a:cxnLst/>
            <a:rect r="r" b="b" t="t" l="l"/>
            <a:pathLst>
              <a:path h="1529809" w="1529809">
                <a:moveTo>
                  <a:pt x="0" y="0"/>
                </a:moveTo>
                <a:lnTo>
                  <a:pt x="1529809" y="0"/>
                </a:lnTo>
                <a:lnTo>
                  <a:pt x="1529809" y="1529809"/>
                </a:lnTo>
                <a:lnTo>
                  <a:pt x="0" y="152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65" y="-81139"/>
            <a:ext cx="1908470" cy="1908470"/>
          </a:xfrm>
          <a:custGeom>
            <a:avLst/>
            <a:gdLst/>
            <a:ahLst/>
            <a:cxnLst/>
            <a:rect r="r" b="b" t="t" l="l"/>
            <a:pathLst>
              <a:path h="1908470" w="1908470">
                <a:moveTo>
                  <a:pt x="0" y="0"/>
                </a:moveTo>
                <a:lnTo>
                  <a:pt x="1908470" y="0"/>
                </a:lnTo>
                <a:lnTo>
                  <a:pt x="1908470" y="1908469"/>
                </a:lnTo>
                <a:lnTo>
                  <a:pt x="0" y="1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41605"/>
            <a:ext cx="500017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Brief About</a:t>
            </a:r>
            <a:r>
              <a:rPr lang="en-US" sz="45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The Idea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9940" y="353400"/>
            <a:ext cx="12950713" cy="111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868" spc="196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inzel Decorative"/>
                <a:ea typeface="Cinzel Decorative"/>
                <a:cs typeface="Cinzel Decorative"/>
                <a:sym typeface="Cinzel Decorative"/>
              </a:rPr>
              <a:t>Vasudev AI x Utsavy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838324" y="1638000"/>
            <a:ext cx="7836109" cy="7836109"/>
          </a:xfrm>
          <a:custGeom>
            <a:avLst/>
            <a:gdLst/>
            <a:ahLst/>
            <a:cxnLst/>
            <a:rect r="r" b="b" t="t" l="l"/>
            <a:pathLst>
              <a:path h="7836109" w="7836109">
                <a:moveTo>
                  <a:pt x="0" y="0"/>
                </a:moveTo>
                <a:lnTo>
                  <a:pt x="7836109" y="0"/>
                </a:lnTo>
                <a:lnTo>
                  <a:pt x="7836109" y="7836109"/>
                </a:lnTo>
                <a:lnTo>
                  <a:pt x="0" y="783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27" y="0"/>
            <a:ext cx="18591047" cy="10287000"/>
          </a:xfrm>
          <a:custGeom>
            <a:avLst/>
            <a:gdLst/>
            <a:ahLst/>
            <a:cxnLst/>
            <a:rect r="r" b="b" t="t" l="l"/>
            <a:pathLst>
              <a:path h="10287000" w="18591047">
                <a:moveTo>
                  <a:pt x="0" y="0"/>
                </a:moveTo>
                <a:lnTo>
                  <a:pt x="18591048" y="0"/>
                </a:lnTo>
                <a:lnTo>
                  <a:pt x="1859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144" r="-13039" b="-52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00" y="-8381774"/>
            <a:ext cx="19533096" cy="19533096"/>
          </a:xfrm>
          <a:custGeom>
            <a:avLst/>
            <a:gdLst/>
            <a:ahLst/>
            <a:cxnLst/>
            <a:rect r="r" b="b" t="t" l="l"/>
            <a:pathLst>
              <a:path h="19533096" w="19533096">
                <a:moveTo>
                  <a:pt x="0" y="0"/>
                </a:moveTo>
                <a:lnTo>
                  <a:pt x="19533095" y="0"/>
                </a:lnTo>
                <a:lnTo>
                  <a:pt x="19533095" y="19533096"/>
                </a:lnTo>
                <a:lnTo>
                  <a:pt x="0" y="1953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512" y="-275143"/>
            <a:ext cx="18725333" cy="10837286"/>
          </a:xfrm>
          <a:custGeom>
            <a:avLst/>
            <a:gdLst/>
            <a:ahLst/>
            <a:cxnLst/>
            <a:rect r="r" b="b" t="t" l="l"/>
            <a:pathLst>
              <a:path h="10837286" w="18725333">
                <a:moveTo>
                  <a:pt x="0" y="0"/>
                </a:moveTo>
                <a:lnTo>
                  <a:pt x="18725333" y="0"/>
                </a:lnTo>
                <a:lnTo>
                  <a:pt x="18725333" y="10837286"/>
                </a:lnTo>
                <a:lnTo>
                  <a:pt x="0" y="1083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6648" y="6502430"/>
            <a:ext cx="9503413" cy="6365145"/>
          </a:xfrm>
          <a:custGeom>
            <a:avLst/>
            <a:gdLst/>
            <a:ahLst/>
            <a:cxnLst/>
            <a:rect r="r" b="b" t="t" l="l"/>
            <a:pathLst>
              <a:path h="6365145" w="9503413">
                <a:moveTo>
                  <a:pt x="0" y="0"/>
                </a:moveTo>
                <a:lnTo>
                  <a:pt x="9503412" y="0"/>
                </a:lnTo>
                <a:lnTo>
                  <a:pt x="9503412" y="6365145"/>
                </a:lnTo>
                <a:lnTo>
                  <a:pt x="0" y="636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1822" t="-13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18997"/>
            <a:ext cx="9676648" cy="6448578"/>
          </a:xfrm>
          <a:custGeom>
            <a:avLst/>
            <a:gdLst/>
            <a:ahLst/>
            <a:cxnLst/>
            <a:rect r="r" b="b" t="t" l="l"/>
            <a:pathLst>
              <a:path h="6448578" w="9676648">
                <a:moveTo>
                  <a:pt x="0" y="0"/>
                </a:moveTo>
                <a:lnTo>
                  <a:pt x="9676648" y="0"/>
                </a:lnTo>
                <a:lnTo>
                  <a:pt x="9676648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189" y="108191"/>
            <a:ext cx="1529809" cy="1529809"/>
          </a:xfrm>
          <a:custGeom>
            <a:avLst/>
            <a:gdLst/>
            <a:ahLst/>
            <a:cxnLst/>
            <a:rect r="r" b="b" t="t" l="l"/>
            <a:pathLst>
              <a:path h="1529809" w="1529809">
                <a:moveTo>
                  <a:pt x="0" y="0"/>
                </a:moveTo>
                <a:lnTo>
                  <a:pt x="1529809" y="0"/>
                </a:lnTo>
                <a:lnTo>
                  <a:pt x="1529809" y="1529809"/>
                </a:lnTo>
                <a:lnTo>
                  <a:pt x="0" y="152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65" y="-81139"/>
            <a:ext cx="1908470" cy="1908470"/>
          </a:xfrm>
          <a:custGeom>
            <a:avLst/>
            <a:gdLst/>
            <a:ahLst/>
            <a:cxnLst/>
            <a:rect r="r" b="b" t="t" l="l"/>
            <a:pathLst>
              <a:path h="1908470" w="1908470">
                <a:moveTo>
                  <a:pt x="0" y="0"/>
                </a:moveTo>
                <a:lnTo>
                  <a:pt x="1908470" y="0"/>
                </a:lnTo>
                <a:lnTo>
                  <a:pt x="1908470" y="1908469"/>
                </a:lnTo>
                <a:lnTo>
                  <a:pt x="0" y="1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6642" y="1732080"/>
            <a:ext cx="16934716" cy="21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different is it from any of the</a:t>
            </a:r>
            <a:r>
              <a:rPr lang="en-US" sz="40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other existing ideas?</a:t>
            </a:r>
          </a:p>
          <a:p>
            <a:pPr algn="l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will it be able to solve the problem?</a:t>
            </a:r>
          </a:p>
          <a:p>
            <a:pPr algn="l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USP of the 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9940" y="353400"/>
            <a:ext cx="12950713" cy="111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868" spc="196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inzel Decorative"/>
                <a:ea typeface="Cinzel Decorative"/>
                <a:cs typeface="Cinzel Decorative"/>
                <a:sym typeface="Cinzel Decorative"/>
              </a:rPr>
              <a:t>Vasudev AI x Utsavy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25945" y="1468991"/>
            <a:ext cx="7836109" cy="7836109"/>
          </a:xfrm>
          <a:custGeom>
            <a:avLst/>
            <a:gdLst/>
            <a:ahLst/>
            <a:cxnLst/>
            <a:rect r="r" b="b" t="t" l="l"/>
            <a:pathLst>
              <a:path h="7836109" w="7836109">
                <a:moveTo>
                  <a:pt x="0" y="0"/>
                </a:moveTo>
                <a:lnTo>
                  <a:pt x="7836110" y="0"/>
                </a:lnTo>
                <a:lnTo>
                  <a:pt x="7836110" y="7836109"/>
                </a:lnTo>
                <a:lnTo>
                  <a:pt x="0" y="783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27" y="0"/>
            <a:ext cx="18591047" cy="10287000"/>
          </a:xfrm>
          <a:custGeom>
            <a:avLst/>
            <a:gdLst/>
            <a:ahLst/>
            <a:cxnLst/>
            <a:rect r="r" b="b" t="t" l="l"/>
            <a:pathLst>
              <a:path h="10287000" w="18591047">
                <a:moveTo>
                  <a:pt x="0" y="0"/>
                </a:moveTo>
                <a:lnTo>
                  <a:pt x="18591048" y="0"/>
                </a:lnTo>
                <a:lnTo>
                  <a:pt x="1859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144" r="-13039" b="-52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00" y="-8381774"/>
            <a:ext cx="19533096" cy="19533096"/>
          </a:xfrm>
          <a:custGeom>
            <a:avLst/>
            <a:gdLst/>
            <a:ahLst/>
            <a:cxnLst/>
            <a:rect r="r" b="b" t="t" l="l"/>
            <a:pathLst>
              <a:path h="19533096" w="19533096">
                <a:moveTo>
                  <a:pt x="0" y="0"/>
                </a:moveTo>
                <a:lnTo>
                  <a:pt x="19533095" y="0"/>
                </a:lnTo>
                <a:lnTo>
                  <a:pt x="19533095" y="19533096"/>
                </a:lnTo>
                <a:lnTo>
                  <a:pt x="0" y="1953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512" y="-275143"/>
            <a:ext cx="18725333" cy="10837286"/>
          </a:xfrm>
          <a:custGeom>
            <a:avLst/>
            <a:gdLst/>
            <a:ahLst/>
            <a:cxnLst/>
            <a:rect r="r" b="b" t="t" l="l"/>
            <a:pathLst>
              <a:path h="10837286" w="18725333">
                <a:moveTo>
                  <a:pt x="0" y="0"/>
                </a:moveTo>
                <a:lnTo>
                  <a:pt x="18725333" y="0"/>
                </a:lnTo>
                <a:lnTo>
                  <a:pt x="18725333" y="10837286"/>
                </a:lnTo>
                <a:lnTo>
                  <a:pt x="0" y="1083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6648" y="6502430"/>
            <a:ext cx="9503413" cy="6365145"/>
          </a:xfrm>
          <a:custGeom>
            <a:avLst/>
            <a:gdLst/>
            <a:ahLst/>
            <a:cxnLst/>
            <a:rect r="r" b="b" t="t" l="l"/>
            <a:pathLst>
              <a:path h="6365145" w="9503413">
                <a:moveTo>
                  <a:pt x="0" y="0"/>
                </a:moveTo>
                <a:lnTo>
                  <a:pt x="9503412" y="0"/>
                </a:lnTo>
                <a:lnTo>
                  <a:pt x="9503412" y="6365145"/>
                </a:lnTo>
                <a:lnTo>
                  <a:pt x="0" y="636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1822" t="-13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18997"/>
            <a:ext cx="9676648" cy="6448578"/>
          </a:xfrm>
          <a:custGeom>
            <a:avLst/>
            <a:gdLst/>
            <a:ahLst/>
            <a:cxnLst/>
            <a:rect r="r" b="b" t="t" l="l"/>
            <a:pathLst>
              <a:path h="6448578" w="9676648">
                <a:moveTo>
                  <a:pt x="0" y="0"/>
                </a:moveTo>
                <a:lnTo>
                  <a:pt x="9676648" y="0"/>
                </a:lnTo>
                <a:lnTo>
                  <a:pt x="9676648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189" y="108191"/>
            <a:ext cx="1529809" cy="1529809"/>
          </a:xfrm>
          <a:custGeom>
            <a:avLst/>
            <a:gdLst/>
            <a:ahLst/>
            <a:cxnLst/>
            <a:rect r="r" b="b" t="t" l="l"/>
            <a:pathLst>
              <a:path h="1529809" w="1529809">
                <a:moveTo>
                  <a:pt x="0" y="0"/>
                </a:moveTo>
                <a:lnTo>
                  <a:pt x="1529809" y="0"/>
                </a:lnTo>
                <a:lnTo>
                  <a:pt x="1529809" y="1529809"/>
                </a:lnTo>
                <a:lnTo>
                  <a:pt x="0" y="152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65" y="-81139"/>
            <a:ext cx="1908470" cy="1908470"/>
          </a:xfrm>
          <a:custGeom>
            <a:avLst/>
            <a:gdLst/>
            <a:ahLst/>
            <a:cxnLst/>
            <a:rect r="r" b="b" t="t" l="l"/>
            <a:pathLst>
              <a:path h="1908470" w="1908470">
                <a:moveTo>
                  <a:pt x="0" y="0"/>
                </a:moveTo>
                <a:lnTo>
                  <a:pt x="1908470" y="0"/>
                </a:lnTo>
                <a:lnTo>
                  <a:pt x="1908470" y="1908469"/>
                </a:lnTo>
                <a:lnTo>
                  <a:pt x="0" y="1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3284" y="1732080"/>
            <a:ext cx="1693471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List Of Features</a:t>
            </a:r>
            <a:r>
              <a:rPr lang="en-US" sz="40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Offered By The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9940" y="353400"/>
            <a:ext cx="12950713" cy="111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868" spc="196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inzel Decorative"/>
                <a:ea typeface="Cinzel Decorative"/>
                <a:cs typeface="Cinzel Decorative"/>
                <a:sym typeface="Cinzel Decorative"/>
              </a:rPr>
              <a:t>Vasudev AI x Utsavy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30100" y="1468991"/>
            <a:ext cx="7836109" cy="7836109"/>
          </a:xfrm>
          <a:custGeom>
            <a:avLst/>
            <a:gdLst/>
            <a:ahLst/>
            <a:cxnLst/>
            <a:rect r="r" b="b" t="t" l="l"/>
            <a:pathLst>
              <a:path h="7836109" w="7836109">
                <a:moveTo>
                  <a:pt x="0" y="0"/>
                </a:moveTo>
                <a:lnTo>
                  <a:pt x="7836109" y="0"/>
                </a:lnTo>
                <a:lnTo>
                  <a:pt x="7836109" y="7836109"/>
                </a:lnTo>
                <a:lnTo>
                  <a:pt x="0" y="783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27" y="0"/>
            <a:ext cx="18591047" cy="10287000"/>
          </a:xfrm>
          <a:custGeom>
            <a:avLst/>
            <a:gdLst/>
            <a:ahLst/>
            <a:cxnLst/>
            <a:rect r="r" b="b" t="t" l="l"/>
            <a:pathLst>
              <a:path h="10287000" w="18591047">
                <a:moveTo>
                  <a:pt x="0" y="0"/>
                </a:moveTo>
                <a:lnTo>
                  <a:pt x="18591048" y="0"/>
                </a:lnTo>
                <a:lnTo>
                  <a:pt x="1859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144" r="-13039" b="-52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00" y="-8381774"/>
            <a:ext cx="19533096" cy="19533096"/>
          </a:xfrm>
          <a:custGeom>
            <a:avLst/>
            <a:gdLst/>
            <a:ahLst/>
            <a:cxnLst/>
            <a:rect r="r" b="b" t="t" l="l"/>
            <a:pathLst>
              <a:path h="19533096" w="19533096">
                <a:moveTo>
                  <a:pt x="0" y="0"/>
                </a:moveTo>
                <a:lnTo>
                  <a:pt x="19533095" y="0"/>
                </a:lnTo>
                <a:lnTo>
                  <a:pt x="19533095" y="19533096"/>
                </a:lnTo>
                <a:lnTo>
                  <a:pt x="0" y="1953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512" y="-275143"/>
            <a:ext cx="18725333" cy="10837286"/>
          </a:xfrm>
          <a:custGeom>
            <a:avLst/>
            <a:gdLst/>
            <a:ahLst/>
            <a:cxnLst/>
            <a:rect r="r" b="b" t="t" l="l"/>
            <a:pathLst>
              <a:path h="10837286" w="18725333">
                <a:moveTo>
                  <a:pt x="0" y="0"/>
                </a:moveTo>
                <a:lnTo>
                  <a:pt x="18725333" y="0"/>
                </a:lnTo>
                <a:lnTo>
                  <a:pt x="18725333" y="10837286"/>
                </a:lnTo>
                <a:lnTo>
                  <a:pt x="0" y="1083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6648" y="6502430"/>
            <a:ext cx="9503413" cy="6365145"/>
          </a:xfrm>
          <a:custGeom>
            <a:avLst/>
            <a:gdLst/>
            <a:ahLst/>
            <a:cxnLst/>
            <a:rect r="r" b="b" t="t" l="l"/>
            <a:pathLst>
              <a:path h="6365145" w="9503413">
                <a:moveTo>
                  <a:pt x="0" y="0"/>
                </a:moveTo>
                <a:lnTo>
                  <a:pt x="9503412" y="0"/>
                </a:lnTo>
                <a:lnTo>
                  <a:pt x="9503412" y="6365145"/>
                </a:lnTo>
                <a:lnTo>
                  <a:pt x="0" y="636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1822" t="-13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18997"/>
            <a:ext cx="9676648" cy="6448578"/>
          </a:xfrm>
          <a:custGeom>
            <a:avLst/>
            <a:gdLst/>
            <a:ahLst/>
            <a:cxnLst/>
            <a:rect r="r" b="b" t="t" l="l"/>
            <a:pathLst>
              <a:path h="6448578" w="9676648">
                <a:moveTo>
                  <a:pt x="0" y="0"/>
                </a:moveTo>
                <a:lnTo>
                  <a:pt x="9676648" y="0"/>
                </a:lnTo>
                <a:lnTo>
                  <a:pt x="9676648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189" y="108191"/>
            <a:ext cx="1529809" cy="1529809"/>
          </a:xfrm>
          <a:custGeom>
            <a:avLst/>
            <a:gdLst/>
            <a:ahLst/>
            <a:cxnLst/>
            <a:rect r="r" b="b" t="t" l="l"/>
            <a:pathLst>
              <a:path h="1529809" w="1529809">
                <a:moveTo>
                  <a:pt x="0" y="0"/>
                </a:moveTo>
                <a:lnTo>
                  <a:pt x="1529809" y="0"/>
                </a:lnTo>
                <a:lnTo>
                  <a:pt x="1529809" y="1529809"/>
                </a:lnTo>
                <a:lnTo>
                  <a:pt x="0" y="152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65" y="-81139"/>
            <a:ext cx="1908470" cy="1908470"/>
          </a:xfrm>
          <a:custGeom>
            <a:avLst/>
            <a:gdLst/>
            <a:ahLst/>
            <a:cxnLst/>
            <a:rect r="r" b="b" t="t" l="l"/>
            <a:pathLst>
              <a:path h="1908470" w="1908470">
                <a:moveTo>
                  <a:pt x="0" y="0"/>
                </a:moveTo>
                <a:lnTo>
                  <a:pt x="1908470" y="0"/>
                </a:lnTo>
                <a:lnTo>
                  <a:pt x="1908470" y="1908469"/>
                </a:lnTo>
                <a:lnTo>
                  <a:pt x="0" y="1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3284" y="1732080"/>
            <a:ext cx="1693471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Process flow diagram</a:t>
            </a:r>
            <a:r>
              <a:rPr lang="en-US" sz="4000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or use-case diagram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9940" y="353400"/>
            <a:ext cx="12950713" cy="111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868" spc="196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inzel Decorative"/>
                <a:ea typeface="Cinzel Decorative"/>
                <a:cs typeface="Cinzel Decorative"/>
                <a:sym typeface="Cinzel Decorative"/>
              </a:rPr>
              <a:t>Vasudev AI x Utsavy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30100" y="1468991"/>
            <a:ext cx="7836109" cy="7836109"/>
          </a:xfrm>
          <a:custGeom>
            <a:avLst/>
            <a:gdLst/>
            <a:ahLst/>
            <a:cxnLst/>
            <a:rect r="r" b="b" t="t" l="l"/>
            <a:pathLst>
              <a:path h="7836109" w="7836109">
                <a:moveTo>
                  <a:pt x="0" y="0"/>
                </a:moveTo>
                <a:lnTo>
                  <a:pt x="7836109" y="0"/>
                </a:lnTo>
                <a:lnTo>
                  <a:pt x="7836109" y="7836109"/>
                </a:lnTo>
                <a:lnTo>
                  <a:pt x="0" y="783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27" y="0"/>
            <a:ext cx="18591047" cy="10287000"/>
          </a:xfrm>
          <a:custGeom>
            <a:avLst/>
            <a:gdLst/>
            <a:ahLst/>
            <a:cxnLst/>
            <a:rect r="r" b="b" t="t" l="l"/>
            <a:pathLst>
              <a:path h="10287000" w="18591047">
                <a:moveTo>
                  <a:pt x="0" y="0"/>
                </a:moveTo>
                <a:lnTo>
                  <a:pt x="18591048" y="0"/>
                </a:lnTo>
                <a:lnTo>
                  <a:pt x="1859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144" r="-13039" b="-52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00" y="-8381774"/>
            <a:ext cx="19533096" cy="19533096"/>
          </a:xfrm>
          <a:custGeom>
            <a:avLst/>
            <a:gdLst/>
            <a:ahLst/>
            <a:cxnLst/>
            <a:rect r="r" b="b" t="t" l="l"/>
            <a:pathLst>
              <a:path h="19533096" w="19533096">
                <a:moveTo>
                  <a:pt x="0" y="0"/>
                </a:moveTo>
                <a:lnTo>
                  <a:pt x="19533095" y="0"/>
                </a:lnTo>
                <a:lnTo>
                  <a:pt x="19533095" y="19533096"/>
                </a:lnTo>
                <a:lnTo>
                  <a:pt x="0" y="1953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512" y="-275143"/>
            <a:ext cx="18725333" cy="10837286"/>
          </a:xfrm>
          <a:custGeom>
            <a:avLst/>
            <a:gdLst/>
            <a:ahLst/>
            <a:cxnLst/>
            <a:rect r="r" b="b" t="t" l="l"/>
            <a:pathLst>
              <a:path h="10837286" w="18725333">
                <a:moveTo>
                  <a:pt x="0" y="0"/>
                </a:moveTo>
                <a:lnTo>
                  <a:pt x="18725333" y="0"/>
                </a:lnTo>
                <a:lnTo>
                  <a:pt x="18725333" y="10837286"/>
                </a:lnTo>
                <a:lnTo>
                  <a:pt x="0" y="1083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6648" y="6502430"/>
            <a:ext cx="9503413" cy="6365145"/>
          </a:xfrm>
          <a:custGeom>
            <a:avLst/>
            <a:gdLst/>
            <a:ahLst/>
            <a:cxnLst/>
            <a:rect r="r" b="b" t="t" l="l"/>
            <a:pathLst>
              <a:path h="6365145" w="9503413">
                <a:moveTo>
                  <a:pt x="0" y="0"/>
                </a:moveTo>
                <a:lnTo>
                  <a:pt x="9503412" y="0"/>
                </a:lnTo>
                <a:lnTo>
                  <a:pt x="9503412" y="6365145"/>
                </a:lnTo>
                <a:lnTo>
                  <a:pt x="0" y="636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1822" t="-13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18997"/>
            <a:ext cx="9676648" cy="6448578"/>
          </a:xfrm>
          <a:custGeom>
            <a:avLst/>
            <a:gdLst/>
            <a:ahLst/>
            <a:cxnLst/>
            <a:rect r="r" b="b" t="t" l="l"/>
            <a:pathLst>
              <a:path h="6448578" w="9676648">
                <a:moveTo>
                  <a:pt x="0" y="0"/>
                </a:moveTo>
                <a:lnTo>
                  <a:pt x="9676648" y="0"/>
                </a:lnTo>
                <a:lnTo>
                  <a:pt x="9676648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189" y="108191"/>
            <a:ext cx="1529809" cy="1529809"/>
          </a:xfrm>
          <a:custGeom>
            <a:avLst/>
            <a:gdLst/>
            <a:ahLst/>
            <a:cxnLst/>
            <a:rect r="r" b="b" t="t" l="l"/>
            <a:pathLst>
              <a:path h="1529809" w="1529809">
                <a:moveTo>
                  <a:pt x="0" y="0"/>
                </a:moveTo>
                <a:lnTo>
                  <a:pt x="1529809" y="0"/>
                </a:lnTo>
                <a:lnTo>
                  <a:pt x="1529809" y="1529809"/>
                </a:lnTo>
                <a:lnTo>
                  <a:pt x="0" y="152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65" y="-81139"/>
            <a:ext cx="1908470" cy="1908470"/>
          </a:xfrm>
          <a:custGeom>
            <a:avLst/>
            <a:gdLst/>
            <a:ahLst/>
            <a:cxnLst/>
            <a:rect r="r" b="b" t="t" l="l"/>
            <a:pathLst>
              <a:path h="1908470" w="1908470">
                <a:moveTo>
                  <a:pt x="0" y="0"/>
                </a:moveTo>
                <a:lnTo>
                  <a:pt x="1908470" y="0"/>
                </a:lnTo>
                <a:lnTo>
                  <a:pt x="1908470" y="1908469"/>
                </a:lnTo>
                <a:lnTo>
                  <a:pt x="0" y="1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3284" y="1741605"/>
            <a:ext cx="1693471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Technologies</a:t>
            </a:r>
            <a:r>
              <a:rPr lang="en-US" sz="3999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 be used in the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9940" y="353400"/>
            <a:ext cx="12950713" cy="111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868" spc="196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inzel Decorative"/>
                <a:ea typeface="Cinzel Decorative"/>
                <a:cs typeface="Cinzel Decorative"/>
                <a:sym typeface="Cinzel Decorative"/>
              </a:rPr>
              <a:t>Vasudev AI x Utsavy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30100" y="1468991"/>
            <a:ext cx="7836109" cy="7836109"/>
          </a:xfrm>
          <a:custGeom>
            <a:avLst/>
            <a:gdLst/>
            <a:ahLst/>
            <a:cxnLst/>
            <a:rect r="r" b="b" t="t" l="l"/>
            <a:pathLst>
              <a:path h="7836109" w="7836109">
                <a:moveTo>
                  <a:pt x="0" y="0"/>
                </a:moveTo>
                <a:lnTo>
                  <a:pt x="7836109" y="0"/>
                </a:lnTo>
                <a:lnTo>
                  <a:pt x="7836109" y="7836109"/>
                </a:lnTo>
                <a:lnTo>
                  <a:pt x="0" y="783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27" y="0"/>
            <a:ext cx="18591047" cy="10287000"/>
          </a:xfrm>
          <a:custGeom>
            <a:avLst/>
            <a:gdLst/>
            <a:ahLst/>
            <a:cxnLst/>
            <a:rect r="r" b="b" t="t" l="l"/>
            <a:pathLst>
              <a:path h="10287000" w="18591047">
                <a:moveTo>
                  <a:pt x="0" y="0"/>
                </a:moveTo>
                <a:lnTo>
                  <a:pt x="18591048" y="0"/>
                </a:lnTo>
                <a:lnTo>
                  <a:pt x="1859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144" r="-13039" b="-52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00" y="-8381774"/>
            <a:ext cx="19533096" cy="19533096"/>
          </a:xfrm>
          <a:custGeom>
            <a:avLst/>
            <a:gdLst/>
            <a:ahLst/>
            <a:cxnLst/>
            <a:rect r="r" b="b" t="t" l="l"/>
            <a:pathLst>
              <a:path h="19533096" w="19533096">
                <a:moveTo>
                  <a:pt x="0" y="0"/>
                </a:moveTo>
                <a:lnTo>
                  <a:pt x="19533095" y="0"/>
                </a:lnTo>
                <a:lnTo>
                  <a:pt x="19533095" y="19533096"/>
                </a:lnTo>
                <a:lnTo>
                  <a:pt x="0" y="1953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512" y="-275143"/>
            <a:ext cx="18725333" cy="10837286"/>
          </a:xfrm>
          <a:custGeom>
            <a:avLst/>
            <a:gdLst/>
            <a:ahLst/>
            <a:cxnLst/>
            <a:rect r="r" b="b" t="t" l="l"/>
            <a:pathLst>
              <a:path h="10837286" w="18725333">
                <a:moveTo>
                  <a:pt x="0" y="0"/>
                </a:moveTo>
                <a:lnTo>
                  <a:pt x="18725333" y="0"/>
                </a:lnTo>
                <a:lnTo>
                  <a:pt x="18725333" y="10837286"/>
                </a:lnTo>
                <a:lnTo>
                  <a:pt x="0" y="1083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6648" y="6502430"/>
            <a:ext cx="9503413" cy="6365145"/>
          </a:xfrm>
          <a:custGeom>
            <a:avLst/>
            <a:gdLst/>
            <a:ahLst/>
            <a:cxnLst/>
            <a:rect r="r" b="b" t="t" l="l"/>
            <a:pathLst>
              <a:path h="6365145" w="9503413">
                <a:moveTo>
                  <a:pt x="0" y="0"/>
                </a:moveTo>
                <a:lnTo>
                  <a:pt x="9503412" y="0"/>
                </a:lnTo>
                <a:lnTo>
                  <a:pt x="9503412" y="6365145"/>
                </a:lnTo>
                <a:lnTo>
                  <a:pt x="0" y="636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1822" t="-13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18997"/>
            <a:ext cx="9676648" cy="6448578"/>
          </a:xfrm>
          <a:custGeom>
            <a:avLst/>
            <a:gdLst/>
            <a:ahLst/>
            <a:cxnLst/>
            <a:rect r="r" b="b" t="t" l="l"/>
            <a:pathLst>
              <a:path h="6448578" w="9676648">
                <a:moveTo>
                  <a:pt x="0" y="0"/>
                </a:moveTo>
                <a:lnTo>
                  <a:pt x="9676648" y="0"/>
                </a:lnTo>
                <a:lnTo>
                  <a:pt x="9676648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189" y="108191"/>
            <a:ext cx="1529809" cy="1529809"/>
          </a:xfrm>
          <a:custGeom>
            <a:avLst/>
            <a:gdLst/>
            <a:ahLst/>
            <a:cxnLst/>
            <a:rect r="r" b="b" t="t" l="l"/>
            <a:pathLst>
              <a:path h="1529809" w="1529809">
                <a:moveTo>
                  <a:pt x="0" y="0"/>
                </a:moveTo>
                <a:lnTo>
                  <a:pt x="1529809" y="0"/>
                </a:lnTo>
                <a:lnTo>
                  <a:pt x="1529809" y="1529809"/>
                </a:lnTo>
                <a:lnTo>
                  <a:pt x="0" y="152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65" y="-81139"/>
            <a:ext cx="1908470" cy="1908470"/>
          </a:xfrm>
          <a:custGeom>
            <a:avLst/>
            <a:gdLst/>
            <a:ahLst/>
            <a:cxnLst/>
            <a:rect r="r" b="b" t="t" l="l"/>
            <a:pathLst>
              <a:path h="1908470" w="1908470">
                <a:moveTo>
                  <a:pt x="0" y="0"/>
                </a:moveTo>
                <a:lnTo>
                  <a:pt x="1908470" y="0"/>
                </a:lnTo>
                <a:lnTo>
                  <a:pt x="1908470" y="1908469"/>
                </a:lnTo>
                <a:lnTo>
                  <a:pt x="0" y="1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3284" y="1741605"/>
            <a:ext cx="1693471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Architec</a:t>
            </a:r>
            <a:r>
              <a:rPr lang="en-US" sz="3999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ture diagram of the 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9940" y="353400"/>
            <a:ext cx="12950713" cy="111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868" spc="196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inzel Decorative"/>
                <a:ea typeface="Cinzel Decorative"/>
                <a:cs typeface="Cinzel Decorative"/>
                <a:sym typeface="Cinzel Decorative"/>
              </a:rPr>
              <a:t>Vasudev AI x Utsavy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30100" y="1468991"/>
            <a:ext cx="7836109" cy="7836109"/>
          </a:xfrm>
          <a:custGeom>
            <a:avLst/>
            <a:gdLst/>
            <a:ahLst/>
            <a:cxnLst/>
            <a:rect r="r" b="b" t="t" l="l"/>
            <a:pathLst>
              <a:path h="7836109" w="7836109">
                <a:moveTo>
                  <a:pt x="0" y="0"/>
                </a:moveTo>
                <a:lnTo>
                  <a:pt x="7836109" y="0"/>
                </a:lnTo>
                <a:lnTo>
                  <a:pt x="7836109" y="7836109"/>
                </a:lnTo>
                <a:lnTo>
                  <a:pt x="0" y="783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27" y="0"/>
            <a:ext cx="18591047" cy="10287000"/>
          </a:xfrm>
          <a:custGeom>
            <a:avLst/>
            <a:gdLst/>
            <a:ahLst/>
            <a:cxnLst/>
            <a:rect r="r" b="b" t="t" l="l"/>
            <a:pathLst>
              <a:path h="10287000" w="18591047">
                <a:moveTo>
                  <a:pt x="0" y="0"/>
                </a:moveTo>
                <a:lnTo>
                  <a:pt x="18591048" y="0"/>
                </a:lnTo>
                <a:lnTo>
                  <a:pt x="1859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144" r="-13039" b="-52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00" y="-8381774"/>
            <a:ext cx="19533096" cy="19533096"/>
          </a:xfrm>
          <a:custGeom>
            <a:avLst/>
            <a:gdLst/>
            <a:ahLst/>
            <a:cxnLst/>
            <a:rect r="r" b="b" t="t" l="l"/>
            <a:pathLst>
              <a:path h="19533096" w="19533096">
                <a:moveTo>
                  <a:pt x="0" y="0"/>
                </a:moveTo>
                <a:lnTo>
                  <a:pt x="19533095" y="0"/>
                </a:lnTo>
                <a:lnTo>
                  <a:pt x="19533095" y="19533096"/>
                </a:lnTo>
                <a:lnTo>
                  <a:pt x="0" y="1953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512" y="-275143"/>
            <a:ext cx="18725333" cy="10837286"/>
          </a:xfrm>
          <a:custGeom>
            <a:avLst/>
            <a:gdLst/>
            <a:ahLst/>
            <a:cxnLst/>
            <a:rect r="r" b="b" t="t" l="l"/>
            <a:pathLst>
              <a:path h="10837286" w="18725333">
                <a:moveTo>
                  <a:pt x="0" y="0"/>
                </a:moveTo>
                <a:lnTo>
                  <a:pt x="18725333" y="0"/>
                </a:lnTo>
                <a:lnTo>
                  <a:pt x="18725333" y="10837286"/>
                </a:lnTo>
                <a:lnTo>
                  <a:pt x="0" y="1083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6648" y="6502430"/>
            <a:ext cx="9503413" cy="6365145"/>
          </a:xfrm>
          <a:custGeom>
            <a:avLst/>
            <a:gdLst/>
            <a:ahLst/>
            <a:cxnLst/>
            <a:rect r="r" b="b" t="t" l="l"/>
            <a:pathLst>
              <a:path h="6365145" w="9503413">
                <a:moveTo>
                  <a:pt x="0" y="0"/>
                </a:moveTo>
                <a:lnTo>
                  <a:pt x="9503412" y="0"/>
                </a:lnTo>
                <a:lnTo>
                  <a:pt x="9503412" y="6365145"/>
                </a:lnTo>
                <a:lnTo>
                  <a:pt x="0" y="636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1822" t="-13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18997"/>
            <a:ext cx="9676648" cy="6448578"/>
          </a:xfrm>
          <a:custGeom>
            <a:avLst/>
            <a:gdLst/>
            <a:ahLst/>
            <a:cxnLst/>
            <a:rect r="r" b="b" t="t" l="l"/>
            <a:pathLst>
              <a:path h="6448578" w="9676648">
                <a:moveTo>
                  <a:pt x="0" y="0"/>
                </a:moveTo>
                <a:lnTo>
                  <a:pt x="9676648" y="0"/>
                </a:lnTo>
                <a:lnTo>
                  <a:pt x="9676648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189" y="108191"/>
            <a:ext cx="1529809" cy="1529809"/>
          </a:xfrm>
          <a:custGeom>
            <a:avLst/>
            <a:gdLst/>
            <a:ahLst/>
            <a:cxnLst/>
            <a:rect r="r" b="b" t="t" l="l"/>
            <a:pathLst>
              <a:path h="1529809" w="1529809">
                <a:moveTo>
                  <a:pt x="0" y="0"/>
                </a:moveTo>
                <a:lnTo>
                  <a:pt x="1529809" y="0"/>
                </a:lnTo>
                <a:lnTo>
                  <a:pt x="1529809" y="1529809"/>
                </a:lnTo>
                <a:lnTo>
                  <a:pt x="0" y="152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65" y="-81139"/>
            <a:ext cx="1908470" cy="1908470"/>
          </a:xfrm>
          <a:custGeom>
            <a:avLst/>
            <a:gdLst/>
            <a:ahLst/>
            <a:cxnLst/>
            <a:rect r="r" b="b" t="t" l="l"/>
            <a:pathLst>
              <a:path h="1908470" w="1908470">
                <a:moveTo>
                  <a:pt x="0" y="0"/>
                </a:moveTo>
                <a:lnTo>
                  <a:pt x="1908470" y="0"/>
                </a:lnTo>
                <a:lnTo>
                  <a:pt x="1908470" y="1908469"/>
                </a:lnTo>
                <a:lnTo>
                  <a:pt x="0" y="1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3284" y="1741605"/>
            <a:ext cx="1693471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Wiref</a:t>
            </a:r>
            <a:r>
              <a:rPr lang="en-US" sz="3999">
                <a:solidFill>
                  <a:srgbClr val="38D5D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rames/Mock diagrams of the proposed solution (optional)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9940" y="353400"/>
            <a:ext cx="12950713" cy="111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868" spc="196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inzel Decorative"/>
                <a:ea typeface="Cinzel Decorative"/>
                <a:cs typeface="Cinzel Decorative"/>
                <a:sym typeface="Cinzel Decorative"/>
              </a:rPr>
              <a:t>Vasudev AI x Utsavy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30100" y="1468991"/>
            <a:ext cx="7836109" cy="7836109"/>
          </a:xfrm>
          <a:custGeom>
            <a:avLst/>
            <a:gdLst/>
            <a:ahLst/>
            <a:cxnLst/>
            <a:rect r="r" b="b" t="t" l="l"/>
            <a:pathLst>
              <a:path h="7836109" w="7836109">
                <a:moveTo>
                  <a:pt x="0" y="0"/>
                </a:moveTo>
                <a:lnTo>
                  <a:pt x="7836109" y="0"/>
                </a:lnTo>
                <a:lnTo>
                  <a:pt x="7836109" y="7836109"/>
                </a:lnTo>
                <a:lnTo>
                  <a:pt x="0" y="7836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27" y="0"/>
            <a:ext cx="18591047" cy="10287000"/>
          </a:xfrm>
          <a:custGeom>
            <a:avLst/>
            <a:gdLst/>
            <a:ahLst/>
            <a:cxnLst/>
            <a:rect r="r" b="b" t="t" l="l"/>
            <a:pathLst>
              <a:path h="10287000" w="18591047">
                <a:moveTo>
                  <a:pt x="0" y="0"/>
                </a:moveTo>
                <a:lnTo>
                  <a:pt x="18591048" y="0"/>
                </a:lnTo>
                <a:lnTo>
                  <a:pt x="1859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144" r="-13039" b="-52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00" y="-8381774"/>
            <a:ext cx="19533096" cy="19533096"/>
          </a:xfrm>
          <a:custGeom>
            <a:avLst/>
            <a:gdLst/>
            <a:ahLst/>
            <a:cxnLst/>
            <a:rect r="r" b="b" t="t" l="l"/>
            <a:pathLst>
              <a:path h="19533096" w="19533096">
                <a:moveTo>
                  <a:pt x="0" y="0"/>
                </a:moveTo>
                <a:lnTo>
                  <a:pt x="19533095" y="0"/>
                </a:lnTo>
                <a:lnTo>
                  <a:pt x="19533095" y="19533096"/>
                </a:lnTo>
                <a:lnTo>
                  <a:pt x="0" y="1953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512" y="-275143"/>
            <a:ext cx="18725333" cy="10837286"/>
          </a:xfrm>
          <a:custGeom>
            <a:avLst/>
            <a:gdLst/>
            <a:ahLst/>
            <a:cxnLst/>
            <a:rect r="r" b="b" t="t" l="l"/>
            <a:pathLst>
              <a:path h="10837286" w="18725333">
                <a:moveTo>
                  <a:pt x="0" y="0"/>
                </a:moveTo>
                <a:lnTo>
                  <a:pt x="18725333" y="0"/>
                </a:lnTo>
                <a:lnTo>
                  <a:pt x="18725333" y="10837286"/>
                </a:lnTo>
                <a:lnTo>
                  <a:pt x="0" y="1083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6648" y="6502430"/>
            <a:ext cx="9503413" cy="6365145"/>
          </a:xfrm>
          <a:custGeom>
            <a:avLst/>
            <a:gdLst/>
            <a:ahLst/>
            <a:cxnLst/>
            <a:rect r="r" b="b" t="t" l="l"/>
            <a:pathLst>
              <a:path h="6365145" w="9503413">
                <a:moveTo>
                  <a:pt x="0" y="0"/>
                </a:moveTo>
                <a:lnTo>
                  <a:pt x="9503412" y="0"/>
                </a:lnTo>
                <a:lnTo>
                  <a:pt x="9503412" y="6365145"/>
                </a:lnTo>
                <a:lnTo>
                  <a:pt x="0" y="636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1822" t="-13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18997"/>
            <a:ext cx="9676648" cy="6448578"/>
          </a:xfrm>
          <a:custGeom>
            <a:avLst/>
            <a:gdLst/>
            <a:ahLst/>
            <a:cxnLst/>
            <a:rect r="r" b="b" t="t" l="l"/>
            <a:pathLst>
              <a:path h="6448578" w="9676648">
                <a:moveTo>
                  <a:pt x="0" y="0"/>
                </a:moveTo>
                <a:lnTo>
                  <a:pt x="9676648" y="0"/>
                </a:lnTo>
                <a:lnTo>
                  <a:pt x="9676648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189" y="108191"/>
            <a:ext cx="1529809" cy="1529809"/>
          </a:xfrm>
          <a:custGeom>
            <a:avLst/>
            <a:gdLst/>
            <a:ahLst/>
            <a:cxnLst/>
            <a:rect r="r" b="b" t="t" l="l"/>
            <a:pathLst>
              <a:path h="1529809" w="1529809">
                <a:moveTo>
                  <a:pt x="0" y="0"/>
                </a:moveTo>
                <a:lnTo>
                  <a:pt x="1529809" y="0"/>
                </a:lnTo>
                <a:lnTo>
                  <a:pt x="1529809" y="1529809"/>
                </a:lnTo>
                <a:lnTo>
                  <a:pt x="0" y="1529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65" y="-81139"/>
            <a:ext cx="1908470" cy="1908470"/>
          </a:xfrm>
          <a:custGeom>
            <a:avLst/>
            <a:gdLst/>
            <a:ahLst/>
            <a:cxnLst/>
            <a:rect r="r" b="b" t="t" l="l"/>
            <a:pathLst>
              <a:path h="1908470" w="1908470">
                <a:moveTo>
                  <a:pt x="0" y="0"/>
                </a:moveTo>
                <a:lnTo>
                  <a:pt x="1908470" y="0"/>
                </a:lnTo>
                <a:lnTo>
                  <a:pt x="1908470" y="1908469"/>
                </a:lnTo>
                <a:lnTo>
                  <a:pt x="0" y="190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53817" y="4974610"/>
            <a:ext cx="12950713" cy="111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868" spc="196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inzel Decorative"/>
                <a:ea typeface="Cinzel Decorative"/>
                <a:cs typeface="Cinzel Decorative"/>
                <a:sym typeface="Cinzel Decorative"/>
              </a:rPr>
              <a:t>Vasudev AI x Utsavy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86100" y="1817805"/>
            <a:ext cx="10324108" cy="20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6"/>
              </a:lnSpc>
            </a:pPr>
            <a:r>
              <a:rPr lang="en-US" sz="13377">
                <a:solidFill>
                  <a:srgbClr val="38D5DE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23497" y="6426230"/>
            <a:ext cx="8611352" cy="7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337">
                <a:solidFill>
                  <a:srgbClr val="38D5DE"/>
                </a:solidFill>
                <a:latin typeface="Brittany"/>
                <a:ea typeface="Brittany"/>
                <a:cs typeface="Brittany"/>
                <a:sym typeface="Brittany"/>
              </a:rPr>
              <a:t>Wh</a:t>
            </a:r>
            <a:r>
              <a:rPr lang="en-US" sz="4337">
                <a:solidFill>
                  <a:srgbClr val="38D5DE"/>
                </a:solidFill>
                <a:latin typeface="Brittany"/>
                <a:ea typeface="Brittany"/>
                <a:cs typeface="Brittany"/>
                <a:sym typeface="Brittany"/>
              </a:rPr>
              <a:t>ere Intelligence Meets Innovation.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78390" y="2595123"/>
            <a:ext cx="12426140" cy="230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8"/>
              </a:lnSpc>
            </a:pPr>
            <a:r>
              <a:rPr lang="en-US" sz="13556">
                <a:solidFill>
                  <a:srgbClr val="38D5DE"/>
                </a:solidFill>
                <a:latin typeface="Moontime"/>
                <a:ea typeface="Moontime"/>
                <a:cs typeface="Moontime"/>
                <a:sym typeface="Moontime"/>
              </a:rPr>
              <a:t>From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DAG9c1MN2WI</dc:identifier>
  <dcterms:modified xsi:type="dcterms:W3CDTF">2011-08-01T06:04:30Z</dcterms:modified>
  <cp:revision>1</cp:revision>
  <dc:title>Build. Ship. Win.</dc:title>
</cp:coreProperties>
</file>